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КОНКУРС ПРОФЕССИОНАЛЬНОГО МАСТЕРСТВА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«ЛУЧШИЙ ПОВАР»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IMG_0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7"/>
            <a:ext cx="4680520" cy="3120347"/>
          </a:xfrm>
        </p:spPr>
      </p:pic>
      <p:pic>
        <p:nvPicPr>
          <p:cNvPr id="9" name="Содержимое 8" descr="IMG_0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236979"/>
            <a:ext cx="4758680" cy="317245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/>
                <a:ea typeface="Calibri"/>
                <a:cs typeface="Times New Roman"/>
              </a:rPr>
              <a:t>Подготовка стола на 2 персоны: предварительная сервировка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0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268760"/>
            <a:ext cx="4896545" cy="3260135"/>
          </a:xfrm>
        </p:spPr>
      </p:pic>
      <p:pic>
        <p:nvPicPr>
          <p:cNvPr id="7" name="Содержимое 6" descr="IMG_01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428627"/>
            <a:ext cx="4720460" cy="31428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/>
                <a:ea typeface="Calibri"/>
                <a:cs typeface="Times New Roman"/>
              </a:rPr>
              <a:t>Встреча гостей (1 стол на 2 персоны)</a:t>
            </a:r>
            <a:r>
              <a:rPr lang="ru-RU" b="1" dirty="0" smtClean="0">
                <a:ea typeface="Calibri"/>
                <a:cs typeface="Times New Roman"/>
              </a:rPr>
              <a:t/>
            </a:r>
            <a:br>
              <a:rPr lang="ru-RU" b="1" dirty="0" smtClean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Содержимое 4" descr="IMG_01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124744"/>
            <a:ext cx="4758693" cy="3168352"/>
          </a:xfrm>
        </p:spPr>
      </p:pic>
      <p:pic>
        <p:nvPicPr>
          <p:cNvPr id="6" name="Содержимое 5" descr="IMG_01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3212976"/>
            <a:ext cx="5083149" cy="33843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НАГРАЖДЕНИЕ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02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95120" cy="46573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IMG_00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4860540" cy="3240360"/>
          </a:xfrm>
        </p:spPr>
      </p:pic>
      <p:pic>
        <p:nvPicPr>
          <p:cNvPr id="6" name="Содержимое 5" descr="IMG_01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284984"/>
            <a:ext cx="5040052" cy="33600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КОНКУРС ПРОФЕССИОНАЛЬНОГО МАСТЕРСТВА ПО ПРОФЕССИИ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«ВЕТЕРИНАР»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0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416490" cy="3312368"/>
          </a:xfrm>
        </p:spPr>
      </p:pic>
      <p:pic>
        <p:nvPicPr>
          <p:cNvPr id="6" name="Содержимое 5" descr="IMG_08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055572"/>
            <a:ext cx="4248472" cy="31863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КОНКУРС ПРОФЕССИОНАЛЬНОГО МАСТЕРСТВА ПО ПРОФЕССИИ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«ПАРИКМАХЕР»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DSC_0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981802" cy="3312368"/>
          </a:xfrm>
        </p:spPr>
      </p:pic>
      <p:pic>
        <p:nvPicPr>
          <p:cNvPr id="7" name="Содержимое 6" descr="DSC_00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580100" cy="30452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КОНКУРС ПРОФЕССИОНАЛЬНОГО МАСТЕРСТВА ПО ПРОФЕССИИ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«ПАРИКМАХЕР»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_01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74000"/>
            <a:ext cx="4680520" cy="3112047"/>
          </a:xfrm>
        </p:spPr>
      </p:pic>
      <p:pic>
        <p:nvPicPr>
          <p:cNvPr id="6" name="Содержимое 5" descr="DSC_01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4796700" cy="31892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КОНКУРС ПРОФЕССИОНАЛЬНОГО МАСТЕРСТВА ПО ПРОФЕССИИ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«ОФИЦИАНТ»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IMG_0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61092"/>
            <a:ext cx="6696744" cy="44587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16632"/>
          <a:ext cx="8640960" cy="6408713"/>
        </p:xfrm>
        <a:graphic>
          <a:graphicData uri="http://schemas.openxmlformats.org/drawingml/2006/table">
            <a:tbl>
              <a:tblPr/>
              <a:tblGrid>
                <a:gridCol w="1830829"/>
                <a:gridCol w="6810131"/>
              </a:tblGrid>
              <a:tr h="45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Cambria"/>
                          <a:ea typeface="Calibri"/>
                          <a:cs typeface="Times New Roman"/>
                        </a:rPr>
                        <a:t>ЭТАПЫ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Cambria"/>
                          <a:ea typeface="Calibri"/>
                          <a:cs typeface="Times New Roman"/>
                        </a:rPr>
                        <a:t>МОДУЛЬ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</a:tr>
              <a:tr h="44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Calibri"/>
                          <a:cs typeface="Times New Roman"/>
                        </a:rPr>
                        <a:t>Открытие </a:t>
                      </a:r>
                      <a:r>
                        <a:rPr lang="ru-RU" sz="2400" b="1" dirty="0" smtClean="0">
                          <a:latin typeface="Cambria"/>
                          <a:ea typeface="Calibri"/>
                          <a:cs typeface="Times New Roman"/>
                        </a:rPr>
                        <a:t>конкурса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</a:tr>
              <a:tr h="720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mbria"/>
                          <a:ea typeface="Calibri"/>
                          <a:cs typeface="Times New Roman"/>
                        </a:rPr>
                        <a:t>ПЕРВЫЙ ЭТАП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Calibri"/>
                          <a:cs typeface="Times New Roman"/>
                        </a:rPr>
                        <a:t>Теоретический этап конкурса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</a:tr>
              <a:tr h="90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mbria"/>
                          <a:ea typeface="Calibri"/>
                          <a:cs typeface="Times New Roman"/>
                        </a:rPr>
                        <a:t>ВТОРОЙ</a:t>
                      </a:r>
                      <a:r>
                        <a:rPr lang="ru-RU" sz="2000" baseline="0" dirty="0" smtClean="0">
                          <a:latin typeface="Cambria"/>
                          <a:ea typeface="Calibri"/>
                          <a:cs typeface="Times New Roman"/>
                        </a:rPr>
                        <a:t> ЭТАП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Calibri"/>
                          <a:cs typeface="Times New Roman"/>
                        </a:rPr>
                        <a:t>Презентация вина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</a:tr>
              <a:tr h="90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mbria"/>
                          <a:ea typeface="Calibri"/>
                          <a:cs typeface="Times New Roman"/>
                        </a:rPr>
                        <a:t>ТРЕТИЙ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mbria"/>
                          <a:ea typeface="Calibri"/>
                          <a:cs typeface="Times New Roman"/>
                        </a:rPr>
                        <a:t>ЭТАП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2024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Складывание салфеток </a:t>
                      </a: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20240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5 различных способов, не повторяясь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</a:tr>
              <a:tr h="90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mbria"/>
                          <a:ea typeface="Calibri"/>
                          <a:cs typeface="Times New Roman"/>
                        </a:rPr>
                        <a:t>ЧЕТВЕРТЫЙ ЭТАП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Calibri"/>
                          <a:cs typeface="Times New Roman"/>
                        </a:rPr>
                        <a:t>Подготовка стола на 2 персоны: предварительная </a:t>
                      </a:r>
                      <a:r>
                        <a:rPr lang="ru-RU" sz="2400" b="1" dirty="0" smtClean="0">
                          <a:latin typeface="Cambria"/>
                          <a:ea typeface="Calibri"/>
                          <a:cs typeface="Times New Roman"/>
                        </a:rPr>
                        <a:t>сервировка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</a:tr>
              <a:tr h="1614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mbria"/>
                          <a:ea typeface="Calibri"/>
                          <a:cs typeface="Times New Roman"/>
                        </a:rPr>
                        <a:t>ПЯТЫЙ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mbria"/>
                          <a:ea typeface="Calibri"/>
                          <a:cs typeface="Times New Roman"/>
                        </a:rPr>
                        <a:t>ЭТАП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Calibri"/>
                          <a:cs typeface="Times New Roman"/>
                        </a:rPr>
                        <a:t>Встреча гостей (1 стол на 2 персоны)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Cambria"/>
                          <a:ea typeface="Calibri"/>
                          <a:cs typeface="Times New Roman"/>
                        </a:rPr>
                        <a:t>Queridon</a:t>
                      </a:r>
                      <a:r>
                        <a:rPr lang="en-US" sz="2400" b="1" dirty="0">
                          <a:latin typeface="Cambria"/>
                          <a:ea typeface="Calibri"/>
                          <a:cs typeface="Times New Roman"/>
                        </a:rPr>
                        <a:t> Service, Silver Service (</a:t>
                      </a:r>
                      <a:r>
                        <a:rPr lang="ru-RU" sz="2400" b="1" dirty="0">
                          <a:latin typeface="Cambria"/>
                          <a:ea typeface="Calibri"/>
                          <a:cs typeface="Times New Roman"/>
                        </a:rPr>
                        <a:t>второй круг</a:t>
                      </a:r>
                      <a:r>
                        <a:rPr lang="en-US" sz="2400" b="1" dirty="0">
                          <a:latin typeface="Cambria"/>
                          <a:ea typeface="Calibri"/>
                          <a:cs typeface="Times New Roman"/>
                        </a:rPr>
                        <a:t>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Calibri"/>
                          <a:cs typeface="Times New Roman"/>
                        </a:rPr>
                        <a:t>Мясное блюдо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Calibri"/>
                          <a:cs typeface="Times New Roman"/>
                        </a:rPr>
                        <a:t>Игристое вино, минеральная </a:t>
                      </a:r>
                      <a:r>
                        <a:rPr lang="ru-RU" sz="2400" b="1" dirty="0" smtClean="0">
                          <a:latin typeface="Cambria"/>
                          <a:ea typeface="Calibri"/>
                          <a:cs typeface="Times New Roman"/>
                        </a:rPr>
                        <a:t>вода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</a:tr>
              <a:tr h="453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Calibri"/>
                          <a:cs typeface="Times New Roman"/>
                        </a:rPr>
                        <a:t>Закрытие конкурса. Награждение.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5" marR="67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F48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/>
                <a:ea typeface="Calibri"/>
                <a:cs typeface="Times New Roman"/>
              </a:rPr>
              <a:t>Презентация вина </a:t>
            </a:r>
            <a:endParaRPr lang="ru-RU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5" name="Содержимое 4" descr="IMG_01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268760"/>
            <a:ext cx="4866845" cy="3240360"/>
          </a:xfrm>
        </p:spPr>
      </p:pic>
      <p:pic>
        <p:nvPicPr>
          <p:cNvPr id="6" name="Содержимое 5" descr="IMG_01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332740"/>
            <a:ext cx="5011421" cy="33366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92024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Складывание салфеток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00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412776"/>
            <a:ext cx="4974997" cy="3312368"/>
          </a:xfrm>
        </p:spPr>
      </p:pic>
      <p:pic>
        <p:nvPicPr>
          <p:cNvPr id="6" name="Содержимое 5" descr="IMG_0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3356992"/>
            <a:ext cx="4828051" cy="32145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128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КОНКУРС ПРОФЕССИОНАЛЬНОГО МАСТЕРСТВА «ЛУЧШИЙ ПОВАР»</vt:lpstr>
      <vt:lpstr>Слайд 2</vt:lpstr>
      <vt:lpstr>КОНКУРС ПРОФЕССИОНАЛЬНОГО МАСТЕРСТВА ПО ПРОФЕССИИ «ВЕТЕРИНАР»</vt:lpstr>
      <vt:lpstr>КОНКУРС ПРОФЕССИОНАЛЬНОГО МАСТЕРСТВА ПО ПРОФЕССИИ «ПАРИКМАХЕР»</vt:lpstr>
      <vt:lpstr>КОНКУРС ПРОФЕССИОНАЛЬНОГО МАСТЕРСТВА ПО ПРОФЕССИИ «ПАРИКМАХЕР»</vt:lpstr>
      <vt:lpstr>КОНКУРС ПРОФЕССИОНАЛЬНОГО МАСТЕРСТВА ПО ПРОФЕССИИ «ОФИЦИАНТ»</vt:lpstr>
      <vt:lpstr>Слайд 7</vt:lpstr>
      <vt:lpstr>Презентация вина </vt:lpstr>
      <vt:lpstr>Складывание салфеток </vt:lpstr>
      <vt:lpstr>Подготовка стола на 2 персоны: предварительная сервировка </vt:lpstr>
      <vt:lpstr>Встреча гостей (1 стол на 2 персоны) </vt:lpstr>
      <vt:lpstr>НАГРАЖДЕНИЕ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ПРОФЕССИОНАЛЬНОГО МАСТЕРСТВА «ЛУЧШИЙ ПОВАР»</dc:title>
  <cp:lastModifiedBy>RePack by SPecialiST</cp:lastModifiedBy>
  <cp:revision>9</cp:revision>
  <dcterms:modified xsi:type="dcterms:W3CDTF">2015-12-11T14:51:55Z</dcterms:modified>
</cp:coreProperties>
</file>